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3"/>
    <p:sldId id="259" r:id="rId4"/>
    <p:sldId id="261" r:id="rId5"/>
    <p:sldId id="262" r:id="rId6"/>
  </p:sldIdLst>
  <p:sldSz cx="15119350" cy="21383625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C40"/>
    <a:srgbClr val="1A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2" autoAdjust="0"/>
    <p:restoredTop sz="94583"/>
  </p:normalViewPr>
  <p:slideViewPr>
    <p:cSldViewPr snapToGrid="0" showGuides="1">
      <p:cViewPr varScale="1">
        <p:scale>
          <a:sx n="33" d="100"/>
          <a:sy n="33" d="100"/>
        </p:scale>
        <p:origin x="3420" y="138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D6F1-BF6D-D04A-A4F0-1FBA87F70EE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85CE-0BD0-2B4A-8965-E2F5282DDC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70"/>
            </a:lvl1pPr>
            <a:lvl2pPr marL="756285" indent="0" algn="ctr">
              <a:buNone/>
              <a:defRPr sz="3305"/>
            </a:lvl2pPr>
            <a:lvl3pPr marL="1511935" indent="0" algn="ctr">
              <a:buNone/>
              <a:defRPr sz="2975"/>
            </a:lvl3pPr>
            <a:lvl4pPr marL="2268220" indent="0" algn="ctr">
              <a:buNone/>
              <a:defRPr sz="2645"/>
            </a:lvl4pPr>
            <a:lvl5pPr marL="3023870" indent="0" algn="ctr">
              <a:buNone/>
              <a:defRPr sz="2645"/>
            </a:lvl5pPr>
            <a:lvl6pPr marL="3780155" indent="0" algn="ctr">
              <a:buNone/>
              <a:defRPr sz="2645"/>
            </a:lvl6pPr>
            <a:lvl7pPr marL="4535805" indent="0" algn="ctr">
              <a:buNone/>
              <a:defRPr sz="2645"/>
            </a:lvl7pPr>
            <a:lvl8pPr marL="5292090" indent="0" algn="ctr">
              <a:buNone/>
              <a:defRPr sz="2645"/>
            </a:lvl8pPr>
            <a:lvl9pPr marL="6047740" indent="0" algn="ctr">
              <a:buNone/>
              <a:defRPr sz="264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70">
                <a:solidFill>
                  <a:schemeClr val="tx1"/>
                </a:solidFill>
              </a:defRPr>
            </a:lvl1pPr>
            <a:lvl2pPr marL="756285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2pPr>
            <a:lvl3pPr marL="1511935" indent="0">
              <a:buNone/>
              <a:defRPr sz="2975">
                <a:solidFill>
                  <a:schemeClr val="tx1">
                    <a:tint val="75000"/>
                  </a:schemeClr>
                </a:solidFill>
              </a:defRPr>
            </a:lvl3pPr>
            <a:lvl4pPr marL="226822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4pPr>
            <a:lvl5pPr marL="302387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5pPr>
            <a:lvl6pPr marL="378015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6pPr>
            <a:lvl7pPr marL="453580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7pPr>
            <a:lvl8pPr marL="529209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8pPr>
            <a:lvl9pPr marL="604774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85" indent="0">
              <a:buNone/>
              <a:defRPr sz="3305" b="1"/>
            </a:lvl2pPr>
            <a:lvl3pPr marL="1511935" indent="0">
              <a:buNone/>
              <a:defRPr sz="2975" b="1"/>
            </a:lvl3pPr>
            <a:lvl4pPr marL="2268220" indent="0">
              <a:buNone/>
              <a:defRPr sz="2645" b="1"/>
            </a:lvl4pPr>
            <a:lvl5pPr marL="3023870" indent="0">
              <a:buNone/>
              <a:defRPr sz="2645" b="1"/>
            </a:lvl5pPr>
            <a:lvl6pPr marL="3780155" indent="0">
              <a:buNone/>
              <a:defRPr sz="2645" b="1"/>
            </a:lvl6pPr>
            <a:lvl7pPr marL="4535805" indent="0">
              <a:buNone/>
              <a:defRPr sz="2645" b="1"/>
            </a:lvl7pPr>
            <a:lvl8pPr marL="5292090" indent="0">
              <a:buNone/>
              <a:defRPr sz="2645" b="1"/>
            </a:lvl8pPr>
            <a:lvl9pPr marL="6047740" indent="0">
              <a:buNone/>
              <a:defRPr sz="264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85" indent="0">
              <a:buNone/>
              <a:defRPr sz="3305" b="1"/>
            </a:lvl2pPr>
            <a:lvl3pPr marL="1511935" indent="0">
              <a:buNone/>
              <a:defRPr sz="2975" b="1"/>
            </a:lvl3pPr>
            <a:lvl4pPr marL="2268220" indent="0">
              <a:buNone/>
              <a:defRPr sz="2645" b="1"/>
            </a:lvl4pPr>
            <a:lvl5pPr marL="3023870" indent="0">
              <a:buNone/>
              <a:defRPr sz="2645" b="1"/>
            </a:lvl5pPr>
            <a:lvl6pPr marL="3780155" indent="0">
              <a:buNone/>
              <a:defRPr sz="2645" b="1"/>
            </a:lvl6pPr>
            <a:lvl7pPr marL="4535805" indent="0">
              <a:buNone/>
              <a:defRPr sz="2645" b="1"/>
            </a:lvl7pPr>
            <a:lvl8pPr marL="5292090" indent="0">
              <a:buNone/>
              <a:defRPr sz="2645" b="1"/>
            </a:lvl8pPr>
            <a:lvl9pPr marL="6047740" indent="0">
              <a:buNone/>
              <a:defRPr sz="264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0"/>
            </a:lvl1pPr>
            <a:lvl2pPr>
              <a:defRPr sz="4630"/>
            </a:lvl2pPr>
            <a:lvl3pPr>
              <a:defRPr sz="3970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5"/>
            </a:lvl1pPr>
            <a:lvl2pPr marL="756285" indent="0">
              <a:buNone/>
              <a:defRPr sz="2315"/>
            </a:lvl2pPr>
            <a:lvl3pPr marL="1511935" indent="0">
              <a:buNone/>
              <a:defRPr sz="1985"/>
            </a:lvl3pPr>
            <a:lvl4pPr marL="2268220" indent="0">
              <a:buNone/>
              <a:defRPr sz="1655"/>
            </a:lvl4pPr>
            <a:lvl5pPr marL="3023870" indent="0">
              <a:buNone/>
              <a:defRPr sz="1655"/>
            </a:lvl5pPr>
            <a:lvl6pPr marL="3780155" indent="0">
              <a:buNone/>
              <a:defRPr sz="1655"/>
            </a:lvl6pPr>
            <a:lvl7pPr marL="4535805" indent="0">
              <a:buNone/>
              <a:defRPr sz="1655"/>
            </a:lvl7pPr>
            <a:lvl8pPr marL="5292090" indent="0">
              <a:buNone/>
              <a:defRPr sz="1655"/>
            </a:lvl8pPr>
            <a:lvl9pPr marL="6047740" indent="0">
              <a:buNone/>
              <a:defRPr sz="1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0"/>
            </a:lvl1pPr>
            <a:lvl2pPr marL="756285" indent="0">
              <a:buNone/>
              <a:defRPr sz="4630"/>
            </a:lvl2pPr>
            <a:lvl3pPr marL="1511935" indent="0">
              <a:buNone/>
              <a:defRPr sz="3970"/>
            </a:lvl3pPr>
            <a:lvl4pPr marL="2268220" indent="0">
              <a:buNone/>
              <a:defRPr sz="3305"/>
            </a:lvl4pPr>
            <a:lvl5pPr marL="3023870" indent="0">
              <a:buNone/>
              <a:defRPr sz="3305"/>
            </a:lvl5pPr>
            <a:lvl6pPr marL="3780155" indent="0">
              <a:buNone/>
              <a:defRPr sz="3305"/>
            </a:lvl6pPr>
            <a:lvl7pPr marL="4535805" indent="0">
              <a:buNone/>
              <a:defRPr sz="3305"/>
            </a:lvl7pPr>
            <a:lvl8pPr marL="5292090" indent="0">
              <a:buNone/>
              <a:defRPr sz="3305"/>
            </a:lvl8pPr>
            <a:lvl9pPr marL="6047740" indent="0">
              <a:buNone/>
              <a:defRPr sz="33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5"/>
            </a:lvl1pPr>
            <a:lvl2pPr marL="756285" indent="0">
              <a:buNone/>
              <a:defRPr sz="2315"/>
            </a:lvl2pPr>
            <a:lvl3pPr marL="1511935" indent="0">
              <a:buNone/>
              <a:defRPr sz="1985"/>
            </a:lvl3pPr>
            <a:lvl4pPr marL="2268220" indent="0">
              <a:buNone/>
              <a:defRPr sz="1655"/>
            </a:lvl4pPr>
            <a:lvl5pPr marL="3023870" indent="0">
              <a:buNone/>
              <a:defRPr sz="1655"/>
            </a:lvl5pPr>
            <a:lvl6pPr marL="3780155" indent="0">
              <a:buNone/>
              <a:defRPr sz="1655"/>
            </a:lvl6pPr>
            <a:lvl7pPr marL="4535805" indent="0">
              <a:buNone/>
              <a:defRPr sz="1655"/>
            </a:lvl7pPr>
            <a:lvl8pPr marL="5292090" indent="0">
              <a:buNone/>
              <a:defRPr sz="1655"/>
            </a:lvl8pPr>
            <a:lvl9pPr marL="6047740" indent="0">
              <a:buNone/>
              <a:defRPr sz="1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511935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5" indent="-377825" algn="l" defTabSz="151193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411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188976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305" kern="1200">
          <a:solidFill>
            <a:schemeClr val="tx1"/>
          </a:solidFill>
          <a:latin typeface="+mn-lt"/>
          <a:ea typeface="+mn-ea"/>
          <a:cs typeface="+mn-cs"/>
        </a:defRPr>
      </a:lvl3pPr>
      <a:lvl4pPr marL="264604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4pPr>
      <a:lvl5pPr marL="340169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5pPr>
      <a:lvl6pPr marL="415798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6pPr>
      <a:lvl7pPr marL="491363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7pPr>
      <a:lvl8pPr marL="566991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8pPr>
      <a:lvl9pPr marL="642556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3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3pPr>
      <a:lvl4pPr marL="226822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4pPr>
      <a:lvl5pPr marL="302387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5pPr>
      <a:lvl6pPr marL="378015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6pPr>
      <a:lvl7pPr marL="453580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7pPr>
      <a:lvl8pPr marL="529209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8pPr>
      <a:lvl9pPr marL="604774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0290" y="591185"/>
            <a:ext cx="13019405" cy="12929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65000"/>
              </a:lnSpc>
            </a:pPr>
            <a:r>
              <a:rPr lang="zh-CN" altLang="en-US" sz="4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附件</a:t>
            </a:r>
            <a:r>
              <a:rPr lang="en-US" altLang="zh-CN" sz="4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4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4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5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技术应用选题格式规范</a:t>
            </a:r>
            <a:endParaRPr lang="zh-CN" altLang="en-US" sz="4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语言：海报语言不限。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版面大小：A2（420mm*594mm）。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文件大小：上传至邮箱的海报限制在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10M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以内，更高清版本请自行保存。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排版要求：海报顶部体现大赛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logo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（靠左，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logo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可从本页复制）和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  <a:sym typeface="+mn-ea"/>
              </a:rPr>
              <a:t>2026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  <a:sym typeface="+mn-ea"/>
              </a:rPr>
              <a:t>年福建省大学生环境与资源创新创意大赛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字样，接后依次体现题目、基本信息（学校、指导教师、项目成员</a:t>
            </a:r>
            <a:r>
              <a:rPr 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）、内容。（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P2-P4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为设计排版参考范例）</a:t>
            </a:r>
            <a:endParaRPr lang="zh-CN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内容：一般包括概述、研究目的、材料与方法、主要研究成果、结论、创新点等内容。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参赛前将海报文件按照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学校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题目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的格式命名。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8225" y="12362180"/>
            <a:ext cx="8017510" cy="809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大创海报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15116810" cy="21382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g object 17"/>
          <p:cNvSpPr/>
          <p:nvPr/>
        </p:nvSpPr>
        <p:spPr>
          <a:xfrm>
            <a:off x="-13017" y="-1"/>
            <a:ext cx="15145384" cy="3266823"/>
          </a:xfrm>
          <a:custGeom>
            <a:avLst/>
            <a:gdLst/>
            <a:ahLst/>
            <a:cxnLst/>
            <a:rect l="l" t="t" r="r" b="b"/>
            <a:pathLst>
              <a:path w="14217650" h="2789555">
                <a:moveTo>
                  <a:pt x="14217045" y="0"/>
                </a:moveTo>
                <a:lnTo>
                  <a:pt x="0" y="0"/>
                </a:lnTo>
                <a:lnTo>
                  <a:pt x="0" y="2789382"/>
                </a:lnTo>
                <a:lnTo>
                  <a:pt x="14217045" y="2789382"/>
                </a:lnTo>
                <a:lnTo>
                  <a:pt x="14217045" y="0"/>
                </a:lnTo>
                <a:close/>
              </a:path>
            </a:pathLst>
          </a:custGeom>
          <a:gradFill>
            <a:gsLst>
              <a:gs pos="87000">
                <a:srgbClr val="9EE256">
                  <a:alpha val="43000"/>
                </a:srgbClr>
              </a:gs>
              <a:gs pos="0">
                <a:srgbClr val="00B0F0">
                  <a:alpha val="22000"/>
                </a:srgb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035"/>
          </a:p>
        </p:txBody>
      </p:sp>
      <p:sp>
        <p:nvSpPr>
          <p:cNvPr id="65" name="bg object 19"/>
          <p:cNvSpPr/>
          <p:nvPr/>
        </p:nvSpPr>
        <p:spPr>
          <a:xfrm>
            <a:off x="0" y="3217224"/>
            <a:ext cx="15172688" cy="289548"/>
          </a:xfrm>
          <a:custGeom>
            <a:avLst/>
            <a:gdLst/>
            <a:ahLst/>
            <a:cxnLst/>
            <a:rect l="l" t="t" r="r" b="b"/>
            <a:pathLst>
              <a:path w="13570585" h="119380">
                <a:moveTo>
                  <a:pt x="13570396" y="0"/>
                </a:moveTo>
                <a:lnTo>
                  <a:pt x="0" y="0"/>
                </a:lnTo>
                <a:lnTo>
                  <a:pt x="0" y="119150"/>
                </a:lnTo>
                <a:lnTo>
                  <a:pt x="13570396" y="119150"/>
                </a:lnTo>
                <a:lnTo>
                  <a:pt x="13570396" y="0"/>
                </a:lnTo>
                <a:close/>
              </a:path>
            </a:pathLst>
          </a:custGeom>
          <a:gradFill>
            <a:gsLst>
              <a:gs pos="0">
                <a:srgbClr val="C3E69B"/>
              </a:gs>
              <a:gs pos="100000">
                <a:srgbClr val="3A8C4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endParaRPr sz="2895"/>
          </a:p>
        </p:txBody>
      </p:sp>
      <p:sp>
        <p:nvSpPr>
          <p:cNvPr id="67" name="bg object 21"/>
          <p:cNvSpPr/>
          <p:nvPr/>
        </p:nvSpPr>
        <p:spPr>
          <a:xfrm>
            <a:off x="-28603" y="20919499"/>
            <a:ext cx="15147921" cy="460777"/>
          </a:xfrm>
          <a:custGeom>
            <a:avLst/>
            <a:gdLst/>
            <a:ahLst/>
            <a:cxnLst/>
            <a:rect l="l" t="t" r="r" b="b"/>
            <a:pathLst>
              <a:path w="14062075" h="349884">
                <a:moveTo>
                  <a:pt x="14061466" y="0"/>
                </a:moveTo>
                <a:lnTo>
                  <a:pt x="0" y="0"/>
                </a:lnTo>
                <a:lnTo>
                  <a:pt x="0" y="349787"/>
                </a:lnTo>
                <a:lnTo>
                  <a:pt x="14061466" y="349787"/>
                </a:lnTo>
                <a:lnTo>
                  <a:pt x="14061466" y="0"/>
                </a:lnTo>
                <a:close/>
              </a:path>
            </a:pathLst>
          </a:custGeom>
          <a:gradFill>
            <a:gsLst>
              <a:gs pos="100000">
                <a:srgbClr val="9EE256"/>
              </a:gs>
              <a:gs pos="0">
                <a:srgbClr val="00B0F0">
                  <a:alpha val="3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0" tIns="0" rIns="0" bIns="0" rtlCol="0"/>
          <a:lstStyle/>
          <a:p>
            <a:endParaRPr sz="2895"/>
          </a:p>
        </p:txBody>
      </p:sp>
      <p:sp>
        <p:nvSpPr>
          <p:cNvPr id="70" name="Holder 6"/>
          <p:cNvSpPr>
            <a:spLocks noGrp="1"/>
          </p:cNvSpPr>
          <p:nvPr>
            <p:ph type="sldNum" sz="quarter" idx="7"/>
          </p:nvPr>
        </p:nvSpPr>
        <p:spPr>
          <a:xfrm>
            <a:off x="10856289" y="19884085"/>
            <a:ext cx="3442832" cy="29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sz="1925"/>
            </a:fld>
            <a:endParaRPr sz="1925"/>
          </a:p>
        </p:txBody>
      </p:sp>
      <p:grpSp>
        <p:nvGrpSpPr>
          <p:cNvPr id="15" name="object 15"/>
          <p:cNvGrpSpPr/>
          <p:nvPr/>
        </p:nvGrpSpPr>
        <p:grpSpPr>
          <a:xfrm>
            <a:off x="7569517" y="3694724"/>
            <a:ext cx="76197" cy="17040144"/>
            <a:chOff x="7003363" y="2937910"/>
            <a:chExt cx="85090" cy="16334740"/>
          </a:xfrm>
          <a:noFill/>
        </p:grpSpPr>
        <p:pic>
          <p:nvPicPr>
            <p:cNvPr id="16" name="object 1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003363" y="2937910"/>
              <a:ext cx="84525" cy="16334688"/>
            </a:xfrm>
            <a:prstGeom prst="rect">
              <a:avLst/>
            </a:prstGeom>
            <a:grpFill/>
            <a:ln w="28575" cmpd="dbl">
              <a:solidFill>
                <a:srgbClr val="0EB826"/>
              </a:solidFill>
              <a:prstDash val="solid"/>
            </a:ln>
          </p:spPr>
        </p:pic>
        <p:sp>
          <p:nvSpPr>
            <p:cNvPr id="17" name="object 17"/>
            <p:cNvSpPr/>
            <p:nvPr/>
          </p:nvSpPr>
          <p:spPr>
            <a:xfrm>
              <a:off x="7034137" y="2958336"/>
              <a:ext cx="26034" cy="16275685"/>
            </a:xfrm>
            <a:custGeom>
              <a:avLst/>
              <a:gdLst/>
              <a:ahLst/>
              <a:cxnLst/>
              <a:rect l="l" t="t" r="r" b="b"/>
              <a:pathLst>
                <a:path w="26034" h="16275685">
                  <a:moveTo>
                    <a:pt x="25532" y="0"/>
                  </a:moveTo>
                  <a:lnTo>
                    <a:pt x="0" y="0"/>
                  </a:lnTo>
                  <a:lnTo>
                    <a:pt x="0" y="16275113"/>
                  </a:lnTo>
                  <a:lnTo>
                    <a:pt x="25532" y="16275113"/>
                  </a:lnTo>
                  <a:lnTo>
                    <a:pt x="25532" y="0"/>
                  </a:lnTo>
                  <a:close/>
                </a:path>
              </a:pathLst>
            </a:custGeom>
            <a:grpFill/>
            <a:ln w="28575" cmpd="dbl">
              <a:solidFill>
                <a:srgbClr val="0EB826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 sz="2895"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4137" y="2958336"/>
              <a:ext cx="26034" cy="16275685"/>
            </a:xfrm>
            <a:custGeom>
              <a:avLst/>
              <a:gdLst/>
              <a:ahLst/>
              <a:cxnLst/>
              <a:rect l="l" t="t" r="r" b="b"/>
              <a:pathLst>
                <a:path w="26034" h="16275685">
                  <a:moveTo>
                    <a:pt x="0" y="16275113"/>
                  </a:moveTo>
                  <a:lnTo>
                    <a:pt x="25532" y="16275113"/>
                  </a:lnTo>
                  <a:lnTo>
                    <a:pt x="25532" y="0"/>
                  </a:lnTo>
                  <a:lnTo>
                    <a:pt x="0" y="0"/>
                  </a:lnTo>
                  <a:lnTo>
                    <a:pt x="0" y="16275113"/>
                  </a:lnTo>
                </a:path>
              </a:pathLst>
            </a:custGeom>
            <a:grpFill/>
            <a:ln w="28575" cmpd="dbl">
              <a:solidFill>
                <a:srgbClr val="0EB826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 sz="2895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965105" y="19332847"/>
            <a:ext cx="6787230" cy="1398846"/>
            <a:chOff x="7382085" y="18839260"/>
            <a:chExt cx="6383020" cy="630555"/>
          </a:xfrm>
        </p:grpSpPr>
        <p:sp>
          <p:nvSpPr>
            <p:cNvPr id="28" name="object 28"/>
            <p:cNvSpPr/>
            <p:nvPr/>
          </p:nvSpPr>
          <p:spPr>
            <a:xfrm>
              <a:off x="7385631" y="18842807"/>
              <a:ext cx="6375400" cy="623570"/>
            </a:xfrm>
            <a:custGeom>
              <a:avLst/>
              <a:gdLst/>
              <a:ahLst/>
              <a:cxnLst/>
              <a:rect l="l" t="t" r="r" b="b"/>
              <a:pathLst>
                <a:path w="6375400" h="623569">
                  <a:moveTo>
                    <a:pt x="6271574" y="0"/>
                  </a:moveTo>
                  <a:lnTo>
                    <a:pt x="103831" y="0"/>
                  </a:lnTo>
                  <a:lnTo>
                    <a:pt x="63401" y="8155"/>
                  </a:lnTo>
                  <a:lnTo>
                    <a:pt x="30399" y="30399"/>
                  </a:lnTo>
                  <a:lnTo>
                    <a:pt x="8155" y="63401"/>
                  </a:lnTo>
                  <a:lnTo>
                    <a:pt x="0" y="103831"/>
                  </a:lnTo>
                  <a:lnTo>
                    <a:pt x="0" y="519155"/>
                  </a:lnTo>
                  <a:lnTo>
                    <a:pt x="8155" y="559570"/>
                  </a:lnTo>
                  <a:lnTo>
                    <a:pt x="30399" y="592574"/>
                  </a:lnTo>
                  <a:lnTo>
                    <a:pt x="63401" y="614827"/>
                  </a:lnTo>
                  <a:lnTo>
                    <a:pt x="103831" y="622987"/>
                  </a:lnTo>
                  <a:lnTo>
                    <a:pt x="6271574" y="622987"/>
                  </a:lnTo>
                  <a:lnTo>
                    <a:pt x="6312003" y="614827"/>
                  </a:lnTo>
                  <a:lnTo>
                    <a:pt x="6345005" y="592574"/>
                  </a:lnTo>
                  <a:lnTo>
                    <a:pt x="6367250" y="559570"/>
                  </a:lnTo>
                  <a:lnTo>
                    <a:pt x="6375405" y="519155"/>
                  </a:lnTo>
                  <a:lnTo>
                    <a:pt x="6375405" y="103831"/>
                  </a:lnTo>
                  <a:lnTo>
                    <a:pt x="6367250" y="63401"/>
                  </a:lnTo>
                  <a:lnTo>
                    <a:pt x="6345005" y="30399"/>
                  </a:lnTo>
                  <a:lnTo>
                    <a:pt x="6312003" y="8155"/>
                  </a:lnTo>
                  <a:lnTo>
                    <a:pt x="6271574" y="0"/>
                  </a:lnTo>
                  <a:close/>
                </a:path>
              </a:pathLst>
            </a:custGeom>
            <a:solidFill>
              <a:srgbClr val="F9D2EC"/>
            </a:solidFill>
          </p:spPr>
          <p:txBody>
            <a:bodyPr wrap="square" lIns="0" tIns="0" rIns="0" bIns="0" rtlCol="0"/>
            <a:lstStyle/>
            <a:p>
              <a:endParaRPr sz="2895"/>
            </a:p>
          </p:txBody>
        </p:sp>
        <p:sp>
          <p:nvSpPr>
            <p:cNvPr id="29" name="object 29"/>
            <p:cNvSpPr/>
            <p:nvPr/>
          </p:nvSpPr>
          <p:spPr>
            <a:xfrm>
              <a:off x="7385631" y="18842807"/>
              <a:ext cx="6375400" cy="623570"/>
            </a:xfrm>
            <a:custGeom>
              <a:avLst/>
              <a:gdLst/>
              <a:ahLst/>
              <a:cxnLst/>
              <a:rect l="l" t="t" r="r" b="b"/>
              <a:pathLst>
                <a:path w="6375400" h="623569">
                  <a:moveTo>
                    <a:pt x="0" y="103831"/>
                  </a:moveTo>
                  <a:lnTo>
                    <a:pt x="8155" y="63401"/>
                  </a:lnTo>
                  <a:lnTo>
                    <a:pt x="30399" y="30399"/>
                  </a:lnTo>
                  <a:lnTo>
                    <a:pt x="63401" y="8155"/>
                  </a:lnTo>
                  <a:lnTo>
                    <a:pt x="103831" y="0"/>
                  </a:lnTo>
                  <a:lnTo>
                    <a:pt x="6271574" y="0"/>
                  </a:lnTo>
                  <a:lnTo>
                    <a:pt x="6312003" y="8155"/>
                  </a:lnTo>
                  <a:lnTo>
                    <a:pt x="6345005" y="30399"/>
                  </a:lnTo>
                  <a:lnTo>
                    <a:pt x="6367250" y="63401"/>
                  </a:lnTo>
                  <a:lnTo>
                    <a:pt x="6375405" y="103831"/>
                  </a:lnTo>
                  <a:lnTo>
                    <a:pt x="6375405" y="519155"/>
                  </a:lnTo>
                  <a:lnTo>
                    <a:pt x="6367250" y="559570"/>
                  </a:lnTo>
                  <a:lnTo>
                    <a:pt x="6345005" y="592574"/>
                  </a:lnTo>
                  <a:lnTo>
                    <a:pt x="6312003" y="614827"/>
                  </a:lnTo>
                  <a:lnTo>
                    <a:pt x="6271574" y="622987"/>
                  </a:lnTo>
                  <a:lnTo>
                    <a:pt x="103831" y="622987"/>
                  </a:lnTo>
                  <a:lnTo>
                    <a:pt x="63401" y="614827"/>
                  </a:lnTo>
                  <a:lnTo>
                    <a:pt x="30399" y="592574"/>
                  </a:lnTo>
                  <a:lnTo>
                    <a:pt x="8155" y="559570"/>
                  </a:lnTo>
                  <a:lnTo>
                    <a:pt x="0" y="519155"/>
                  </a:lnTo>
                  <a:lnTo>
                    <a:pt x="0" y="103831"/>
                  </a:lnTo>
                  <a:close/>
                </a:path>
              </a:pathLst>
            </a:custGeom>
            <a:ln w="7092">
              <a:solidFill>
                <a:srgbClr val="921639"/>
              </a:solidFill>
            </a:ln>
          </p:spPr>
          <p:txBody>
            <a:bodyPr wrap="square" lIns="0" tIns="0" rIns="0" bIns="0" rtlCol="0"/>
            <a:lstStyle/>
            <a:p>
              <a:endParaRPr sz="2895"/>
            </a:p>
          </p:txBody>
        </p:sp>
      </p:grpSp>
      <p:sp>
        <p:nvSpPr>
          <p:cNvPr id="73" name="矩形 72"/>
          <p:cNvSpPr/>
          <p:nvPr/>
        </p:nvSpPr>
        <p:spPr>
          <a:xfrm>
            <a:off x="151381" y="3728388"/>
            <a:ext cx="7216611" cy="418599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5" name="矩形 74"/>
          <p:cNvSpPr/>
          <p:nvPr/>
        </p:nvSpPr>
        <p:spPr>
          <a:xfrm>
            <a:off x="93359" y="6647041"/>
            <a:ext cx="7234629" cy="604874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6" name="矩形 75"/>
          <p:cNvSpPr/>
          <p:nvPr/>
        </p:nvSpPr>
        <p:spPr>
          <a:xfrm>
            <a:off x="151382" y="14170422"/>
            <a:ext cx="7215976" cy="555386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7" name="矩形 76"/>
          <p:cNvSpPr/>
          <p:nvPr/>
        </p:nvSpPr>
        <p:spPr>
          <a:xfrm>
            <a:off x="7857891" y="15491950"/>
            <a:ext cx="7002033" cy="418599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9" name="文本框 78"/>
          <p:cNvSpPr txBox="1"/>
          <p:nvPr/>
        </p:nvSpPr>
        <p:spPr>
          <a:xfrm>
            <a:off x="691475" y="3708695"/>
            <a:ext cx="583985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背景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51381" y="4339857"/>
            <a:ext cx="7184466" cy="2146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51381" y="7491864"/>
            <a:ext cx="7234629" cy="6493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58367" y="14939467"/>
            <a:ext cx="7234628" cy="5767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860970" y="16224653"/>
            <a:ext cx="6969467" cy="2920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881289" y="3721393"/>
            <a:ext cx="6969467" cy="11520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3266440" y="6750685"/>
            <a:ext cx="9982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endParaRPr lang="en-US" altLang="zh-CN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8348" y="1667001"/>
            <a:ext cx="1505599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题目</a:t>
            </a:r>
            <a:endParaRPr lang="en-US" altLang="zh-CN" sz="4800" b="1" dirty="0">
              <a:latin typeface="Aa锐智体" panose="00020600040101010101" charset="-122"/>
              <a:ea typeface="Aa锐智体" panose="00020600040101010101" charset="-122"/>
              <a:cs typeface="Aa锐智体" panose="00020600040101010101" charset="-122"/>
              <a:sym typeface="+mn-ea"/>
            </a:endParaRPr>
          </a:p>
          <a:p>
            <a:r>
              <a:rPr lang="zh-CN" altLang="en-US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学校</a:t>
            </a:r>
            <a:r>
              <a:rPr lang="zh-CN" alt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：</a:t>
            </a:r>
            <a:r>
              <a:rPr lang="en-US" alt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                                            </a:t>
            </a:r>
            <a:r>
              <a:rPr 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指导教师：</a:t>
            </a:r>
            <a:r>
              <a:rPr lang="en-US" alt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                </a:t>
            </a:r>
            <a:r>
              <a:rPr lang="zh-CN" altLang="en-US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项目成员</a:t>
            </a:r>
            <a:r>
              <a:rPr lang="zh-CN" altLang="en-US" sz="2400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：</a:t>
            </a:r>
            <a:endParaRPr lang="zh-CN" altLang="en-US" sz="2400" dirty="0">
              <a:latin typeface="Aa锐智体" panose="00020600040101010101" charset="-122"/>
              <a:ea typeface="Aa锐智体" panose="00020600040101010101" charset="-122"/>
              <a:cs typeface="Aa锐智体" panose="00020600040101010101" charset="-122"/>
              <a:sym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63614" y="14173049"/>
            <a:ext cx="42962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结果与讨论</a:t>
            </a:r>
            <a:endParaRPr lang="en-US" altLang="zh-CN" sz="2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367762" y="15482369"/>
            <a:ext cx="4267021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结论</a:t>
            </a:r>
            <a:endParaRPr lang="zh-CN" altLang="en-US" sz="2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5746" y="149728"/>
            <a:ext cx="130146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</a:rPr>
              <a:t>2026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</a:rPr>
              <a:t>年福建省大学生环境与资源创新创意大赛</a:t>
            </a:r>
            <a:endParaRPr lang="zh-CN" altLang="en-US" sz="4400" b="1" dirty="0">
              <a:latin typeface="微软雅黑" panose="020B0503020204020204" charset="-122"/>
              <a:ea typeface="微软雅黑" panose="020B0503020204020204" charset="-122"/>
              <a:cs typeface="Aa锐智体" panose="00020600040101010101" charset="-122"/>
            </a:endParaRPr>
          </a:p>
        </p:txBody>
      </p:sp>
      <p:pic>
        <p:nvPicPr>
          <p:cNvPr id="5" name="图片 4" descr="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697" y="-547935"/>
            <a:ext cx="2950086" cy="29500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大创海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15116810" cy="21382355"/>
          </a:xfrm>
          <a:prstGeom prst="rect">
            <a:avLst/>
          </a:prstGeom>
        </p:spPr>
      </p:pic>
      <p:pic>
        <p:nvPicPr>
          <p:cNvPr id="5" name="图片 4" descr="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697" y="-547935"/>
            <a:ext cx="2950086" cy="295008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b6e2b8f-9cff-48f8-a403-119b7f2c4882"/>
  <p:tag name="COMMONDATA" val="eyJoZGlkIjoiMjQwYzk1MTAyMWE0YTdkYzllNzFkMTFmNzA0ZTA2OTg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355</Words>
  <Application>WPS 演示</Application>
  <PresentationFormat>自定义</PresentationFormat>
  <Paragraphs>25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黑体</vt:lpstr>
      <vt:lpstr>Times New Roman</vt:lpstr>
      <vt:lpstr>微软雅黑</vt:lpstr>
      <vt:lpstr>Aa锐智体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xindi fu</dc:creator>
  <cp:lastModifiedBy>郑智弘</cp:lastModifiedBy>
  <cp:revision>117</cp:revision>
  <dcterms:created xsi:type="dcterms:W3CDTF">2017-09-25T11:28:00Z</dcterms:created>
  <dcterms:modified xsi:type="dcterms:W3CDTF">2026-05-12T08:15:52Z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98A7BD2EEDA64B7BA8AC6AAF874E560B_12</vt:lpwstr>
  </property>
  <property fmtid="{D5CDD505-2E9C-101B-9397-08002B2CF9AE}" pid="3" name="KSOProductBuildVer">
    <vt:lpwstr>2052-12.1.0.25865</vt:lpwstr>
  </property>
</Properties>
</file>